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Relationship Id="rId42" Type="http://schemas.openxmlformats.org/officeDocument/2006/relationships/image" Target="../media/image136.png"/><Relationship Id="rId43" Type="http://schemas.openxmlformats.org/officeDocument/2006/relationships/image" Target="../media/image137.png"/><Relationship Id="rId44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3236" y="989050"/>
            <a:ext cx="17073671" cy="9049045"/>
            <a:chOff x="593236" y="989050"/>
            <a:chExt cx="17073671" cy="9049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236" y="989050"/>
              <a:ext cx="17073671" cy="9049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465" y="1171985"/>
            <a:ext cx="17103005" cy="8765290"/>
            <a:chOff x="644465" y="1171985"/>
            <a:chExt cx="17103005" cy="87652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465" y="1171985"/>
              <a:ext cx="17103005" cy="8765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508382"/>
            <a:ext cx="11255846" cy="3587801"/>
            <a:chOff x="3199485" y="6508382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508382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2022-10-13T12:27:32Z</dcterms:created>
  <dcterms:modified xsi:type="dcterms:W3CDTF">2022-10-13T12:27:32Z</dcterms:modified>
</cp:coreProperties>
</file>